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6E13D-A1C6-4F33-ADF1-55AEFC40CCB7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5A5C-C74C-4673-B020-DB72D9BC61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6E13D-A1C6-4F33-ADF1-55AEFC40CCB7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5A5C-C74C-4673-B020-DB72D9BC61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6E13D-A1C6-4F33-ADF1-55AEFC40CCB7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5A5C-C74C-4673-B020-DB72D9BC61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6E13D-A1C6-4F33-ADF1-55AEFC40CCB7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5A5C-C74C-4673-B020-DB72D9BC61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6E13D-A1C6-4F33-ADF1-55AEFC40CCB7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5A5C-C74C-4673-B020-DB72D9BC61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6E13D-A1C6-4F33-ADF1-55AEFC40CCB7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5A5C-C74C-4673-B020-DB72D9BC61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6E13D-A1C6-4F33-ADF1-55AEFC40CCB7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5A5C-C74C-4673-B020-DB72D9BC61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6E13D-A1C6-4F33-ADF1-55AEFC40CCB7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5A5C-C74C-4673-B020-DB72D9BC61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6E13D-A1C6-4F33-ADF1-55AEFC40CCB7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5A5C-C74C-4673-B020-DB72D9BC61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6E13D-A1C6-4F33-ADF1-55AEFC40CCB7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5A5C-C74C-4673-B020-DB72D9BC61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6E13D-A1C6-4F33-ADF1-55AEFC40CCB7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5A5C-C74C-4673-B020-DB72D9BC61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6E13D-A1C6-4F33-ADF1-55AEFC40CCB7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55A5C-C74C-4673-B020-DB72D9BC612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</a:t>
            </a:r>
            <a:r>
              <a:rPr lang="en-US" sz="1200" dirty="0" smtClean="0"/>
              <a:t>reserved.</a:t>
            </a:r>
            <a:endParaRPr lang="en-US" sz="1200" dirty="0"/>
          </a:p>
        </p:txBody>
      </p:sp>
      <p:pic>
        <p:nvPicPr>
          <p:cNvPr id="5" name="Picture 4" descr="f26-01-97800810027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762000"/>
            <a:ext cx="4495800" cy="2895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81200" y="41148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/>
              <a:t>FIGURE 26.1 Schematic Diagram Showing Cover Measurement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</a:t>
            </a:r>
            <a:r>
              <a:rPr lang="en-US" sz="1200" dirty="0" smtClean="0"/>
              <a:t>reserved.</a:t>
            </a:r>
            <a:endParaRPr lang="en-US" sz="1200" dirty="0"/>
          </a:p>
        </p:txBody>
      </p:sp>
      <p:pic>
        <p:nvPicPr>
          <p:cNvPr id="4" name="Picture 3" descr="f26-02-97800810027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1" y="609600"/>
            <a:ext cx="5029200" cy="27432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33600" y="4114800"/>
            <a:ext cx="32217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FIGURE 26.2 Design Detail to Shed Water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</a:t>
            </a:r>
            <a:r>
              <a:rPr lang="en-US" sz="1200" dirty="0" smtClean="0"/>
              <a:t>reserved.</a:t>
            </a:r>
            <a:endParaRPr lang="en-US" sz="1200" dirty="0"/>
          </a:p>
        </p:txBody>
      </p:sp>
      <p:pic>
        <p:nvPicPr>
          <p:cNvPr id="3" name="Picture 2" descr="f26-03-97800810027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1" y="838200"/>
            <a:ext cx="5056032" cy="3429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28800" y="44958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/>
              <a:t>FIGURE 26.3 Poor Detail of Precast Sill That Does not Shed Water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</a:t>
            </a:r>
            <a:r>
              <a:rPr lang="en-US" sz="1200" dirty="0" smtClean="0"/>
              <a:t>reserved.</a:t>
            </a:r>
            <a:endParaRPr lang="en-US" sz="1200" dirty="0"/>
          </a:p>
        </p:txBody>
      </p:sp>
      <p:pic>
        <p:nvPicPr>
          <p:cNvPr id="3" name="Picture 2" descr="f26-04-97800810027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1066800"/>
            <a:ext cx="3891686" cy="2133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62200" y="4191000"/>
            <a:ext cx="27481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FIGURE 26.4 Defects in Concrete Surface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</a:t>
            </a:r>
            <a:r>
              <a:rPr lang="en-US" sz="1200" dirty="0" smtClean="0"/>
              <a:t>reserved.</a:t>
            </a:r>
            <a:endParaRPr lang="en-US" sz="1200" dirty="0"/>
          </a:p>
        </p:txBody>
      </p:sp>
      <p:pic>
        <p:nvPicPr>
          <p:cNvPr id="3" name="Picture 2" descr="f26-05-97800810027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838200"/>
            <a:ext cx="3429000" cy="2590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62200" y="4267200"/>
            <a:ext cx="25266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FIGURE 26.5 Use of </a:t>
            </a:r>
            <a:r>
              <a:rPr lang="en-US" sz="1400" b="1" dirty="0" err="1"/>
              <a:t>Tremie</a:t>
            </a:r>
            <a:r>
              <a:rPr lang="en-US" sz="1400" b="1" dirty="0"/>
              <a:t> Pipe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</a:t>
            </a:r>
            <a:r>
              <a:rPr lang="en-US" sz="1200" dirty="0" smtClean="0"/>
              <a:t>reserved.</a:t>
            </a:r>
            <a:endParaRPr lang="en-US" sz="1200" dirty="0"/>
          </a:p>
        </p:txBody>
      </p:sp>
      <p:pic>
        <p:nvPicPr>
          <p:cNvPr id="3" name="Picture 2" descr="f26-06-97800810027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990600"/>
            <a:ext cx="4495800" cy="2819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90800" y="4267200"/>
            <a:ext cx="25266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FIGURE 26.5 Use of </a:t>
            </a:r>
            <a:r>
              <a:rPr lang="en-US" sz="1400" b="1" dirty="0" err="1"/>
              <a:t>Tremie</a:t>
            </a:r>
            <a:r>
              <a:rPr lang="en-US" sz="1400" b="1" dirty="0"/>
              <a:t> Pipe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</a:t>
            </a:r>
            <a:r>
              <a:rPr lang="en-US" sz="1200" dirty="0" smtClean="0"/>
              <a:t>reserved.</a:t>
            </a:r>
            <a:endParaRPr lang="en-US" sz="1200" dirty="0"/>
          </a:p>
        </p:txBody>
      </p:sp>
      <p:pic>
        <p:nvPicPr>
          <p:cNvPr id="3" name="Picture 2" descr="f26-07-97800810027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762000"/>
            <a:ext cx="5021885" cy="304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52600" y="42672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/>
              <a:t>FIGURE 26.7 Concrete Placement From a Skip for a Below Ground Parking Garage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</a:t>
            </a:r>
            <a:r>
              <a:rPr lang="en-US" sz="1200" dirty="0" smtClean="0"/>
              <a:t>reserved.</a:t>
            </a:r>
            <a:endParaRPr lang="en-US" sz="1200" dirty="0"/>
          </a:p>
        </p:txBody>
      </p:sp>
      <p:pic>
        <p:nvPicPr>
          <p:cNvPr id="3" name="Picture 2" descr="f26-08-97800810027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762000"/>
            <a:ext cx="5638800" cy="3276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38400" y="4419600"/>
            <a:ext cx="27806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FIGURE 26.8 Sequence of Vibration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539875" y="4916488"/>
            <a:ext cx="5561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 dirty="0"/>
              <a:t>Copyright © 2016 Elsevier Ltd. All rights </a:t>
            </a:r>
            <a:r>
              <a:rPr lang="en-US" sz="1200" dirty="0" smtClean="0"/>
              <a:t>reserved.</a:t>
            </a:r>
            <a:endParaRPr lang="en-US" sz="1200" dirty="0"/>
          </a:p>
        </p:txBody>
      </p:sp>
      <p:pic>
        <p:nvPicPr>
          <p:cNvPr id="3" name="Picture 2" descr="f26-09-97800810027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762000"/>
            <a:ext cx="4601261" cy="3124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09800" y="4419600"/>
            <a:ext cx="27248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FIGURE 26.9 Placing Concrete Slab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157</Words>
  <Application>Microsoft Office PowerPoint</Application>
  <PresentationFormat>On-screen Show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74693</dc:creator>
  <cp:lastModifiedBy>74693</cp:lastModifiedBy>
  <cp:revision>11</cp:revision>
  <dcterms:created xsi:type="dcterms:W3CDTF">2015-09-22T05:13:33Z</dcterms:created>
  <dcterms:modified xsi:type="dcterms:W3CDTF">2015-09-22T05:27:46Z</dcterms:modified>
</cp:coreProperties>
</file>